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0.png" ContentType="image/png"/>
  <Override PartName="/ppt/media/image9.jpeg" ContentType="image/jpe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5189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5781240" y="3836160"/>
            <a:ext cx="5189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578124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844056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7535880" y="144792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9290520" y="144792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5781240" y="383616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body"/>
          </p:nvPr>
        </p:nvSpPr>
        <p:spPr>
          <a:xfrm>
            <a:off x="7535880" y="383616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body"/>
          </p:nvPr>
        </p:nvSpPr>
        <p:spPr>
          <a:xfrm>
            <a:off x="9290520" y="383616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5781240" y="1447920"/>
            <a:ext cx="5189760" cy="4571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L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518976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1154880" y="1295280"/>
            <a:ext cx="2792880" cy="741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L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578124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5781240" y="1447920"/>
            <a:ext cx="5189760" cy="4571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L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844056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5781240" y="3836160"/>
            <a:ext cx="5189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5189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5781240" y="3836160"/>
            <a:ext cx="5189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578124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844056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7535880" y="144792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9290520" y="144792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5781240" y="383616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6" name="PlaceHolder 6"/>
          <p:cNvSpPr>
            <a:spLocks noGrp="1"/>
          </p:cNvSpPr>
          <p:nvPr>
            <p:ph type="body"/>
          </p:nvPr>
        </p:nvSpPr>
        <p:spPr>
          <a:xfrm>
            <a:off x="7535880" y="383616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7" name="PlaceHolder 7"/>
          <p:cNvSpPr>
            <a:spLocks noGrp="1"/>
          </p:cNvSpPr>
          <p:nvPr>
            <p:ph type="body"/>
          </p:nvPr>
        </p:nvSpPr>
        <p:spPr>
          <a:xfrm>
            <a:off x="9290520" y="383616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subTitle"/>
          </p:nvPr>
        </p:nvSpPr>
        <p:spPr>
          <a:xfrm>
            <a:off x="5781240" y="1447920"/>
            <a:ext cx="5189760" cy="4571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L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518976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518976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ubTitle"/>
          </p:nvPr>
        </p:nvSpPr>
        <p:spPr>
          <a:xfrm>
            <a:off x="1154880" y="1295280"/>
            <a:ext cx="2792880" cy="741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L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578124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844056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5781240" y="3836160"/>
            <a:ext cx="5189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5189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5781240" y="3836160"/>
            <a:ext cx="5189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578124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 type="body"/>
          </p:nvPr>
        </p:nvSpPr>
        <p:spPr>
          <a:xfrm>
            <a:off x="844056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7535880" y="144792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9290520" y="144792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 type="body"/>
          </p:nvPr>
        </p:nvSpPr>
        <p:spPr>
          <a:xfrm>
            <a:off x="5781240" y="383616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71" name="PlaceHolder 6"/>
          <p:cNvSpPr>
            <a:spLocks noGrp="1"/>
          </p:cNvSpPr>
          <p:nvPr>
            <p:ph type="body"/>
          </p:nvPr>
        </p:nvSpPr>
        <p:spPr>
          <a:xfrm>
            <a:off x="7535880" y="383616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72" name="PlaceHolder 7"/>
          <p:cNvSpPr>
            <a:spLocks noGrp="1"/>
          </p:cNvSpPr>
          <p:nvPr>
            <p:ph type="body"/>
          </p:nvPr>
        </p:nvSpPr>
        <p:spPr>
          <a:xfrm>
            <a:off x="9290520" y="3836160"/>
            <a:ext cx="1670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1154880" y="1295280"/>
            <a:ext cx="2792880" cy="741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L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78124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4571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8440560" y="383616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578124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8440560" y="1447920"/>
            <a:ext cx="253224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5781240" y="3836160"/>
            <a:ext cx="5189760" cy="2180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CustomShape 11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12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" name="CustomShape 13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PlaceHolder 15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" name="PlaceHolder 16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E4DF3313-F0AD-465A-AE36-E303CADDAE2E}" type="datetime">
              <a:rPr b="0" lang="es-CL" sz="1000" spc="-1" strike="noStrike">
                <a:solidFill>
                  <a:srgbClr val="ffffff"/>
                </a:solidFill>
                <a:latin typeface="Century Gothic"/>
              </a:rPr>
              <a:t>27-11-18</a:t>
            </a:fld>
            <a:endParaRPr b="0" lang="es-CL" sz="1000" spc="-1" strike="noStrike">
              <a:latin typeface="Times New Roman"/>
            </a:endParaRPr>
          </a:p>
        </p:txBody>
      </p:sp>
      <p:sp>
        <p:nvSpPr>
          <p:cNvPr id="16" name="PlaceHolder 17"/>
          <p:cNvSpPr>
            <a:spLocks noGrp="1"/>
          </p:cNvSpPr>
          <p:nvPr>
            <p:ph type="ftr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</p:spPr>
        <p:txBody>
          <a:bodyPr anchor="ctr"/>
          <a:p>
            <a:endParaRPr b="0" lang="es-CL" sz="2400" spc="-1" strike="noStrike">
              <a:latin typeface="Times New Roman"/>
            </a:endParaRPr>
          </a:p>
        </p:txBody>
      </p:sp>
      <p:sp>
        <p:nvSpPr>
          <p:cNvPr id="17" name="CustomShape 18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" name="PlaceHolder 19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09596B01-1BE9-4460-B0B0-E40F64E90A75}" type="slidenum">
              <a:rPr b="0" lang="es-CL" sz="2800" spc="-1" strike="noStrike">
                <a:solidFill>
                  <a:srgbClr val="ffffff"/>
                </a:solidFill>
                <a:latin typeface="Century Gothic"/>
              </a:rPr>
              <a:t>&lt;número&gt;</a:t>
            </a:fld>
            <a:endParaRPr b="0" lang="es-CL" sz="2800" spc="-1" strike="noStrike">
              <a:latin typeface="Times New Roman"/>
            </a:endParaRPr>
          </a:p>
        </p:txBody>
      </p:sp>
      <p:sp>
        <p:nvSpPr>
          <p:cNvPr id="19" name="PlaceHolder 2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Pulse para editar el formato de esquema del texto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Segundo nivel del esquema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Tercer nivel del esquema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Cuarto nivel del esquema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Quinto nivel del esquema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Sexto nivel del esquema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Séptimo nivel del esquema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57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CustomShape 3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CustomShape 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CustomShape 5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1" name="CustomShape 6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2" name="CustomShape 7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3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" name="CustomShape 1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2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8" name="PlaceHolder 1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Edit Master text styles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9" name="PlaceHolder 14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44150FAF-1292-4431-8E76-30FBE48272E0}" type="datetime">
              <a:rPr b="1" lang="es-CL" sz="1000" spc="-1" strike="noStrike">
                <a:solidFill>
                  <a:srgbClr val="b31166"/>
                </a:solidFill>
                <a:latin typeface="Century Gothic"/>
              </a:rPr>
              <a:t>27-11-18</a:t>
            </a:fld>
            <a:endParaRPr b="0" lang="es-CL" sz="1000" spc="-1" strike="noStrike">
              <a:latin typeface="Times New Roman"/>
            </a:endParaRPr>
          </a:p>
        </p:txBody>
      </p:sp>
      <p:sp>
        <p:nvSpPr>
          <p:cNvPr id="70" name="PlaceHolder 15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/>
          <a:p>
            <a:endParaRPr b="0" lang="es-CL" sz="2400" spc="-1" strike="noStrike">
              <a:latin typeface="Times New Roman"/>
            </a:endParaRPr>
          </a:p>
        </p:txBody>
      </p:sp>
      <p:sp>
        <p:nvSpPr>
          <p:cNvPr id="71" name="PlaceHolder 1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9BC8AE98-43E9-41C1-AE67-33DE04A7A0E6}" type="slidenum">
              <a:rPr b="0" lang="es-CL" sz="2800" spc="-1" strike="noStrike">
                <a:solidFill>
                  <a:srgbClr val="ffffff"/>
                </a:solidFill>
                <a:latin typeface="Century Gothic"/>
              </a:rPr>
              <a:t>&lt;número&gt;</a:t>
            </a:fld>
            <a:endParaRPr b="0" lang="es-CL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09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CustomShape 3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1" name="CustomShape 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2" name="CustomShape 5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3" name="CustomShape 6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4" name="CustomShape 7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15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18" name="CustomShape 11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9" name="Group 12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0" name="CustomShape 13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CustomShape 14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2" name="CustomShape 15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3" name="CustomShape 16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4" name="CustomShape 17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5" name="CustomShape 18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6" name="CustomShape 19"/>
            <p:cNvSpPr/>
            <p:nvPr/>
          </p:nvSpPr>
          <p:spPr>
            <a:xfrm>
              <a:off x="5713560" y="402120"/>
              <a:ext cx="6054840" cy="6053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27" name="CustomShape 20"/>
            <p:cNvSpPr/>
            <p:nvPr/>
          </p:nvSpPr>
          <p:spPr>
            <a:xfrm rot="15922200">
              <a:off x="3140280" y="18262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" name="CustomShape 21"/>
            <p:cNvSpPr/>
            <p:nvPr/>
          </p:nvSpPr>
          <p:spPr>
            <a:xfrm rot="16200000">
              <a:off x="2229120" y="2801880"/>
              <a:ext cx="6053400" cy="1254240"/>
            </a:xfrm>
            <a:custGeom>
              <a:avLst/>
              <a:gdLst/>
              <a:ah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CustomShape 22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0" name="PlaceHolder 23"/>
          <p:cNvSpPr>
            <a:spLocks noGrp="1"/>
          </p:cNvSpPr>
          <p:nvPr>
            <p:ph type="title"/>
          </p:nvPr>
        </p:nvSpPr>
        <p:spPr>
          <a:xfrm>
            <a:off x="1154880" y="1295280"/>
            <a:ext cx="2792880" cy="159984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2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1" name="PlaceHolder 24"/>
          <p:cNvSpPr>
            <a:spLocks noGrp="1"/>
          </p:cNvSpPr>
          <p:nvPr>
            <p:ph type="body"/>
          </p:nvPr>
        </p:nvSpPr>
        <p:spPr>
          <a:xfrm>
            <a:off x="5781240" y="1447920"/>
            <a:ext cx="5189760" cy="4571640"/>
          </a:xfrm>
          <a:prstGeom prst="rect">
            <a:avLst/>
          </a:prstGeom>
        </p:spPr>
        <p:txBody>
          <a:bodyPr anchor="ctr"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Edit Master text styles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2" name="PlaceHolder 25"/>
          <p:cNvSpPr>
            <a:spLocks noGrp="1"/>
          </p:cNvSpPr>
          <p:nvPr>
            <p:ph type="body"/>
          </p:nvPr>
        </p:nvSpPr>
        <p:spPr>
          <a:xfrm>
            <a:off x="1154880" y="3129120"/>
            <a:ext cx="2792880" cy="28951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ef53a5"/>
                </a:solidFill>
                <a:latin typeface="Century Gothic"/>
              </a:rPr>
              <a:t>Edit Master text styles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3" name="PlaceHolder 26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1CE530B-FC93-4EAC-86DF-168C112F006B}" type="datetime">
              <a:rPr b="1" lang="es-CL" sz="1000" spc="-1" strike="noStrike">
                <a:solidFill>
                  <a:srgbClr val="b31166"/>
                </a:solidFill>
                <a:latin typeface="Century Gothic"/>
              </a:rPr>
              <a:t>27-11-18</a:t>
            </a:fld>
            <a:endParaRPr b="0" lang="es-CL" sz="1000" spc="-1" strike="noStrike">
              <a:latin typeface="Times New Roman"/>
            </a:endParaRPr>
          </a:p>
        </p:txBody>
      </p:sp>
      <p:sp>
        <p:nvSpPr>
          <p:cNvPr id="134" name="PlaceHolder 27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/>
          <a:p>
            <a:endParaRPr b="0" lang="es-CL" sz="2400" spc="-1" strike="noStrike">
              <a:latin typeface="Times New Roman"/>
            </a:endParaRPr>
          </a:p>
        </p:txBody>
      </p:sp>
      <p:sp>
        <p:nvSpPr>
          <p:cNvPr id="135" name="CustomShape 28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6" name="PlaceHolder 29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7E1F2348-AB76-4854-B060-8F613F3F8E56}" type="slidenum">
              <a:rPr b="0" lang="es-CL" sz="2800" spc="-1" strike="noStrike">
                <a:solidFill>
                  <a:srgbClr val="ffffff"/>
                </a:solidFill>
                <a:latin typeface="Century Gothic"/>
              </a:rPr>
              <a:t>&lt;número&gt;</a:t>
            </a:fld>
            <a:endParaRPr b="0" lang="es-CL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latin typeface="Comic Sans MS"/>
              </a:rPr>
              <a:t>Integracion II</a:t>
            </a:r>
            <a:br/>
            <a:r>
              <a:rPr b="0" lang="en-US" sz="5400" spc="-1" strike="noStrike">
                <a:solidFill>
                  <a:srgbClr val="ebebeb"/>
                </a:solidFill>
                <a:latin typeface="Comic Sans MS"/>
              </a:rPr>
              <a:t>QueVotan.cl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 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74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CL" sz="1200" spc="-1" strike="noStrike" cap="all">
                <a:solidFill>
                  <a:srgbClr val="808080"/>
                </a:solidFill>
                <a:latin typeface="Consolas"/>
              </a:rPr>
              <a:t>FERNANDO AEDO (JEFE DE GRUPO)</a:t>
            </a:r>
            <a:endParaRPr b="0" lang="es-CL" sz="1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CL" sz="1200" spc="-1" strike="noStrike" cap="all">
                <a:solidFill>
                  <a:srgbClr val="808080"/>
                </a:solidFill>
                <a:latin typeface="Consolas"/>
              </a:rPr>
              <a:t>JUAN CID</a:t>
            </a:r>
            <a:endParaRPr b="0" lang="es-CL" sz="1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CL" sz="1200" spc="-1" strike="noStrike" cap="all">
                <a:solidFill>
                  <a:srgbClr val="808080"/>
                </a:solidFill>
                <a:latin typeface="Consolas"/>
              </a:rPr>
              <a:t>LUIS CAMILO FERREIRA </a:t>
            </a:r>
            <a:endParaRPr b="0" lang="es-CL" sz="1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CL" sz="1200" spc="-1" strike="noStrike" cap="all">
                <a:solidFill>
                  <a:srgbClr val="808080"/>
                </a:solidFill>
                <a:latin typeface="Consolas"/>
              </a:rPr>
              <a:t>FERNANDO YAÑEZ </a:t>
            </a:r>
            <a:endParaRPr b="0" lang="es-CL" sz="1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s-CL" sz="1200" spc="-1" strike="noStrike" cap="all">
                <a:solidFill>
                  <a:srgbClr val="808080"/>
                </a:solidFill>
                <a:latin typeface="Consolas"/>
              </a:rPr>
              <a:t>MARCELO CASTILLO </a:t>
            </a:r>
            <a:endParaRPr b="0" lang="es-CL" sz="1200" spc="-1" strike="noStrike">
              <a:latin typeface="Arial"/>
            </a:endParaRPr>
          </a:p>
        </p:txBody>
      </p:sp>
      <p:pic>
        <p:nvPicPr>
          <p:cNvPr id="175" name="Imagen 4" descr=""/>
          <p:cNvPicPr/>
          <p:nvPr/>
        </p:nvPicPr>
        <p:blipFill>
          <a:blip r:embed="rId1"/>
          <a:stretch/>
        </p:blipFill>
        <p:spPr>
          <a:xfrm>
            <a:off x="7180920" y="192240"/>
            <a:ext cx="2742840" cy="2742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Proyecto QueVotan.cl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77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Nuestro equipo es el encargado de la creación del FrondEnd de la Pagina QueVotan.cl reemplazando el antiguo modelo.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br/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En la parte de graficado y diseño de la página, como también una nueva estructura según los datos entregador del BackEnd encargado de otro equipo en este proyecto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1154880" y="1295280"/>
            <a:ext cx="2792880" cy="1599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QueVotan.cl</a:t>
            </a:r>
            <a:endParaRPr b="0" lang="en-US" sz="2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79" name="TextShape 2"/>
          <p:cNvSpPr txBox="1"/>
          <p:nvPr/>
        </p:nvSpPr>
        <p:spPr>
          <a:xfrm>
            <a:off x="1154880" y="3129120"/>
            <a:ext cx="2792880" cy="2895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fff9ae"/>
                </a:solidFill>
                <a:latin typeface="Century Gothic"/>
              </a:rPr>
              <a:t>En la siguiente imagen podemos apreciar el inicio de la página Quevotan.cl.</a:t>
            </a:r>
            <a:endParaRPr b="0" lang="en-US" sz="1400" spc="-1" strike="noStrike">
              <a:solidFill>
                <a:srgbClr val="fff9ae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fff9ae"/>
                </a:solidFill>
                <a:latin typeface="Century Gothic"/>
              </a:rPr>
              <a:t>El diseño es bastante simple por que se basa en copiar al Voteview.</a:t>
            </a:r>
            <a:br/>
            <a:r>
              <a:rPr b="0" lang="en-US" sz="1400" spc="-1" strike="noStrike">
                <a:solidFill>
                  <a:srgbClr val="fff9ae"/>
                </a:solidFill>
                <a:latin typeface="Century Gothic"/>
              </a:rPr>
              <a:t>En la parte de votación #12, es donde se generaran los boletines.</a:t>
            </a:r>
            <a:br/>
            <a:r>
              <a:rPr b="0" lang="en-US" sz="1400" spc="-1" strike="noStrike">
                <a:solidFill>
                  <a:srgbClr val="fff9ae"/>
                </a:solidFill>
                <a:latin typeface="Century Gothic"/>
              </a:rPr>
              <a:t>El inicio es posiblemente mejorable a futuro</a:t>
            </a:r>
            <a:endParaRPr b="0" lang="en-US" sz="1400" spc="-1" strike="noStrike">
              <a:solidFill>
                <a:srgbClr val="fff9ae"/>
              </a:solidFill>
              <a:latin typeface="Century Gothic"/>
            </a:endParaRPr>
          </a:p>
        </p:txBody>
      </p:sp>
      <p:pic>
        <p:nvPicPr>
          <p:cNvPr id="180" name="Imagen 11" descr=""/>
          <p:cNvPicPr/>
          <p:nvPr/>
        </p:nvPicPr>
        <p:blipFill>
          <a:blip r:embed="rId1"/>
          <a:stretch/>
        </p:blipFill>
        <p:spPr>
          <a:xfrm>
            <a:off x="5781240" y="1610640"/>
            <a:ext cx="5189760" cy="4245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Shape 1"/>
          <p:cNvSpPr txBox="1"/>
          <p:nvPr/>
        </p:nvSpPr>
        <p:spPr>
          <a:xfrm>
            <a:off x="1154880" y="1295280"/>
            <a:ext cx="2792880" cy="1599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Contacto</a:t>
            </a:r>
            <a:endParaRPr b="0" lang="en-US" sz="24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82" name="Imagen 5" descr=""/>
          <p:cNvPicPr/>
          <p:nvPr/>
        </p:nvPicPr>
        <p:blipFill>
          <a:blip r:embed="rId1"/>
          <a:stretch/>
        </p:blipFill>
        <p:spPr>
          <a:xfrm>
            <a:off x="5781240" y="1521720"/>
            <a:ext cx="5189760" cy="4424040"/>
          </a:xfrm>
          <a:prstGeom prst="rect">
            <a:avLst/>
          </a:prstGeom>
          <a:ln>
            <a:noFill/>
          </a:ln>
        </p:spPr>
      </p:pic>
      <p:sp>
        <p:nvSpPr>
          <p:cNvPr id="183" name="TextShape 2"/>
          <p:cNvSpPr txBox="1"/>
          <p:nvPr/>
        </p:nvSpPr>
        <p:spPr>
          <a:xfrm>
            <a:off x="1154880" y="3129120"/>
            <a:ext cx="2792880" cy="2895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fffbcc"/>
                </a:solidFill>
                <a:latin typeface="Century Gothic"/>
              </a:rPr>
              <a:t>En la imagen se aprecia el diseño de contacto con el soporte de la página.</a:t>
            </a:r>
            <a:br/>
            <a:br/>
            <a:r>
              <a:rPr b="0" lang="en-US" sz="1400" spc="-1" strike="noStrike">
                <a:solidFill>
                  <a:srgbClr val="fffbcc"/>
                </a:solidFill>
                <a:latin typeface="Century Gothic"/>
              </a:rPr>
              <a:t>se puede apreciar en la imagen el mapa de Google Maps con una advertencia, es un tema de clave API por la nueva normativa y no afecta en nada ya que se le puede asignar una vez estado el dominio o incluso tenemos un código que no requiere API.</a:t>
            </a:r>
            <a:endParaRPr b="0" lang="en-US" sz="1400" spc="-1" strike="noStrike">
              <a:solidFill>
                <a:srgbClr val="fffbcc"/>
              </a:solid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TextShape 1"/>
          <p:cNvSpPr txBox="1"/>
          <p:nvPr/>
        </p:nvSpPr>
        <p:spPr>
          <a:xfrm>
            <a:off x="1154880" y="1295280"/>
            <a:ext cx="2792880" cy="1599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Diputados</a:t>
            </a:r>
            <a:endParaRPr b="0" lang="en-US" sz="2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85" name="TextShape 2"/>
          <p:cNvSpPr txBox="1"/>
          <p:nvPr/>
        </p:nvSpPr>
        <p:spPr>
          <a:xfrm>
            <a:off x="5781240" y="1447920"/>
            <a:ext cx="5189760" cy="457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86" name="TextShape 3"/>
          <p:cNvSpPr txBox="1"/>
          <p:nvPr/>
        </p:nvSpPr>
        <p:spPr>
          <a:xfrm>
            <a:off x="1154880" y="3129120"/>
            <a:ext cx="2792880" cy="2895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fffbcc"/>
                </a:solidFill>
                <a:latin typeface="Century Gothic"/>
              </a:rPr>
              <a:t>Aquí podemos apreciar un listado con los diputados, esperamos tener una imagen del diputado para su perfil, aunque claro eso no es dependiendo de nuestro grupo.</a:t>
            </a:r>
            <a:br/>
            <a:r>
              <a:rPr b="0" lang="en-US" sz="1400" spc="-1" strike="noStrike">
                <a:solidFill>
                  <a:srgbClr val="fffbcc"/>
                </a:solidFill>
                <a:latin typeface="Century Gothic"/>
              </a:rPr>
              <a:t>De momento solo podemos mostrar nombres ya que no contamos con datos concretos entregados.</a:t>
            </a:r>
            <a:endParaRPr b="0" lang="en-US" sz="1400" spc="-1" strike="noStrike">
              <a:solidFill>
                <a:srgbClr val="fffbcc"/>
              </a:solid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1154880" y="1295280"/>
            <a:ext cx="2792880" cy="1599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Boletín</a:t>
            </a:r>
            <a:endParaRPr b="0" lang="en-US" sz="2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88" name="TextShape 2"/>
          <p:cNvSpPr txBox="1"/>
          <p:nvPr/>
        </p:nvSpPr>
        <p:spPr>
          <a:xfrm>
            <a:off x="1154880" y="3129120"/>
            <a:ext cx="2792880" cy="2895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fffbcc"/>
                </a:solidFill>
                <a:latin typeface="Century Gothic"/>
              </a:rPr>
              <a:t>De momento esta área de la página está vacío porque no tenemos información para insertar en ella.</a:t>
            </a:r>
            <a:r>
              <a:rPr b="0" lang="en-US" sz="1400" spc="-1" strike="noStrike">
                <a:solidFill>
                  <a:srgbClr val="fffbcc"/>
                </a:solidFill>
                <a:latin typeface="Century Gothic"/>
                <a:ea typeface="Century Gothic"/>
              </a:rPr>
              <a:t> </a:t>
            </a:r>
            <a:br/>
            <a:r>
              <a:rPr b="0" lang="en-US" sz="1400" spc="-1" strike="noStrike">
                <a:solidFill>
                  <a:srgbClr val="fffbcc"/>
                </a:solidFill>
                <a:latin typeface="Century Gothic"/>
                <a:ea typeface="Century Gothic"/>
              </a:rPr>
              <a:t>esperamos tener pronto la información para implementar esta parte de la pagina</a:t>
            </a:r>
            <a:endParaRPr b="0" lang="en-US" sz="1400" spc="-1" strike="noStrike">
              <a:solidFill>
                <a:srgbClr val="fffbcc"/>
              </a:solidFill>
              <a:latin typeface="Century Gothic"/>
            </a:endParaRPr>
          </a:p>
        </p:txBody>
      </p:sp>
      <p:pic>
        <p:nvPicPr>
          <p:cNvPr id="189" name="Imagen 9" descr=""/>
          <p:cNvPicPr/>
          <p:nvPr/>
        </p:nvPicPr>
        <p:blipFill>
          <a:blip r:embed="rId1"/>
          <a:stretch/>
        </p:blipFill>
        <p:spPr>
          <a:xfrm>
            <a:off x="6995160" y="2324160"/>
            <a:ext cx="2761920" cy="2819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Shape 1"/>
          <p:cNvSpPr txBox="1"/>
          <p:nvPr/>
        </p:nvSpPr>
        <p:spPr>
          <a:xfrm>
            <a:off x="1154880" y="1295280"/>
            <a:ext cx="2792880" cy="1599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Desarrollo </a:t>
            </a:r>
            <a:br/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Sprint 2</a:t>
            </a:r>
            <a:endParaRPr b="0" lang="en-US" sz="24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91" name="Imagen 14" descr=""/>
          <p:cNvPicPr/>
          <p:nvPr/>
        </p:nvPicPr>
        <p:blipFill>
          <a:blip r:embed="rId1"/>
          <a:stretch/>
        </p:blipFill>
        <p:spPr>
          <a:xfrm>
            <a:off x="5781240" y="1581840"/>
            <a:ext cx="5189760" cy="4303440"/>
          </a:xfrm>
          <a:prstGeom prst="rect">
            <a:avLst/>
          </a:prstGeom>
          <a:ln>
            <a:noFill/>
          </a:ln>
        </p:spPr>
      </p:pic>
      <p:sp>
        <p:nvSpPr>
          <p:cNvPr id="192" name="TextShape 2"/>
          <p:cNvSpPr txBox="1"/>
          <p:nvPr/>
        </p:nvSpPr>
        <p:spPr>
          <a:xfrm>
            <a:off x="1154880" y="3129120"/>
            <a:ext cx="2792880" cy="2895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fffbcc"/>
                </a:solidFill>
                <a:latin typeface="Century Gothic"/>
              </a:rPr>
              <a:t>En este sprint se cambió el diseño estético de la página anterior trabajada en este mismo sprint</a:t>
            </a:r>
            <a:r>
              <a:rPr b="0" lang="en-US" sz="1400" spc="-1" strike="noStrike">
                <a:solidFill>
                  <a:srgbClr val="fffbcc"/>
                </a:solidFill>
                <a:latin typeface="Century Gothic"/>
                <a:ea typeface="Century Gothic"/>
              </a:rPr>
              <a:t>.</a:t>
            </a:r>
            <a:br/>
            <a:r>
              <a:rPr b="0" lang="en-US" sz="1400" spc="-1" strike="noStrike">
                <a:solidFill>
                  <a:srgbClr val="fffbcc"/>
                </a:solidFill>
                <a:latin typeface="Century Gothic"/>
                <a:ea typeface="Century Gothic"/>
              </a:rPr>
              <a:t>Como también se desarrollaron los códigos para poder tomar los datos y exponerlos en la página.</a:t>
            </a:r>
            <a:endParaRPr b="0" lang="en-US" sz="1400" spc="-1" strike="noStrike">
              <a:solidFill>
                <a:srgbClr val="fffbcc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fffbcc"/>
                </a:solidFill>
                <a:latin typeface="Century Gothic"/>
                <a:ea typeface="Century Gothic"/>
              </a:rPr>
              <a:t>Los códigos debes ser ajustados una vez estén 100% los Json de back end</a:t>
            </a:r>
            <a:endParaRPr b="0" lang="en-US" sz="1400" spc="-1" strike="noStrike">
              <a:solidFill>
                <a:srgbClr val="fffbcc"/>
              </a:solidFill>
              <a:latin typeface="Century Gothic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1154880" y="1295280"/>
            <a:ext cx="2792880" cy="1599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Sprint 2</a:t>
            </a:r>
            <a:endParaRPr b="0" lang="en-US" sz="2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5781240" y="1447920"/>
            <a:ext cx="5189760" cy="457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95" name="TextShape 3"/>
          <p:cNvSpPr txBox="1"/>
          <p:nvPr/>
        </p:nvSpPr>
        <p:spPr>
          <a:xfrm>
            <a:off x="1154880" y="3129120"/>
            <a:ext cx="2792880" cy="2895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extShape 1"/>
          <p:cNvSpPr txBox="1"/>
          <p:nvPr/>
        </p:nvSpPr>
        <p:spPr>
          <a:xfrm>
            <a:off x="1154880" y="1295280"/>
            <a:ext cx="2792880" cy="1599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Próximo Sprint</a:t>
            </a:r>
            <a:endParaRPr b="0" lang="en-US" sz="2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97" name="TextShape 2"/>
          <p:cNvSpPr txBox="1"/>
          <p:nvPr/>
        </p:nvSpPr>
        <p:spPr>
          <a:xfrm>
            <a:off x="5781240" y="1447920"/>
            <a:ext cx="5189760" cy="4571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98" name="TextShape 3"/>
          <p:cNvSpPr txBox="1"/>
          <p:nvPr/>
        </p:nvSpPr>
        <p:spPr>
          <a:xfrm>
            <a:off x="1154880" y="3129120"/>
            <a:ext cx="2792880" cy="2895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400" spc="-1" strike="noStrike">
                <a:solidFill>
                  <a:srgbClr val="fffbcc"/>
                </a:solidFill>
                <a:latin typeface="Century Gothic"/>
              </a:rPr>
              <a:t>En el próximo Sprint el numero 3, esperamos ya tener todos los datos y realizar la página ya funcional, realizando pruebas de ella para corregir bugs y ajustar los mapas según los datos</a:t>
            </a:r>
            <a:endParaRPr b="0" lang="en-US" sz="1400" spc="-1" strike="noStrike">
              <a:solidFill>
                <a:srgbClr val="fffbcc"/>
              </a:solidFill>
              <a:latin typeface="Century Gothic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TF00001243</Template>
  <TotalTime>6</TotalTime>
  <Application>LibreOffice/6.0.6.2$Linux_X86_64 LibreOffice_project/00m0$Build-2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2015-09-22T16:57:55Z</dcterms:created>
  <dc:creator> </dc:creator>
  <dc:description/>
  <dc:language>es-CL</dc:language>
  <cp:lastModifiedBy/>
  <dcterms:modified xsi:type="dcterms:W3CDTF">2018-11-27T10:13:03Z</dcterms:modified>
  <cp:revision>154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